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79" r:id="rId6"/>
    <p:sldId id="280" r:id="rId7"/>
    <p:sldId id="281" r:id="rId8"/>
    <p:sldId id="277" r:id="rId9"/>
    <p:sldId id="282" r:id="rId10"/>
    <p:sldId id="283" r:id="rId11"/>
    <p:sldId id="284" r:id="rId12"/>
    <p:sldId id="285" r:id="rId13"/>
    <p:sldId id="286" r:id="rId14"/>
    <p:sldId id="28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769F7-B1D9-45E5-848C-F2F6E08A6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FD8F47-38FA-4254-8475-2B506187F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90822A-BD44-45FF-9769-204D8966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AAD73-0B2D-4D9F-A487-616AD16A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1185B-DAD2-4A84-9058-92A3E948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89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59678-C45C-4B99-81A1-61515E75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392E6-5A2E-429B-9263-807CE15E1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38E3B-5BF4-4633-AA57-53DE8FA6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28E8D2-2446-47F4-B967-400BBB8A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C5738-2262-42AF-8835-7958332CB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0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7E1007-231D-4A8B-89AE-CB0BAA493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92DD5-F721-4017-ADC7-195D29289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65964-61CE-42CF-A832-9DF0759E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34CA3-0CF0-4775-93C8-D50672009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F44754-BAB2-4488-9D10-6E947063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5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CCFB2-0B23-4993-9618-EF56E40F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BC9FDE-97CC-492A-82D4-3A3CD36FA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E744C4-B00B-4DD7-BE52-FAB3A0D5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9F64A-853B-4737-816F-6925186C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04B9C-3A00-4680-92F3-694157BE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2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05B69-D061-4459-8FD3-16B8A61A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385A2A-50E8-49E3-9E2A-DE851A7F3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4A0BC9-4875-4578-ADFC-4B29C93D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1A3B0-35C4-41A1-84A9-D13073C1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5B4DB-4EAA-401D-A14B-5D72A30F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94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F07C2-9D9A-48A2-B06E-C3DC964F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9848B-712E-4B19-8FF6-4B21D2834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3860BC-6015-4D76-A959-9D26048B7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E2587-8709-482E-B943-835EA9CEC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876C08-4D12-42DA-BFB7-93F16820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745E4-66AF-4AE9-9C7A-07858370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3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F71EE-C720-4AAC-8E03-A26B4C1B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F9D470-E3E9-4682-84E0-1CF126C5B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38FA95-55C9-49BD-9A7E-3F7631C4B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58587B-321E-499C-B005-E68CC799B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D14716-F2BC-493E-AD67-5AA66D0F1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D5A5C-6AD7-4445-BA24-99FEB07F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3E4154-E135-4394-9064-DE27B0C8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B59E4-1310-4E56-9606-114730C9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01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E81DA-56CD-483A-8AEC-4B3C127E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A0A314-750C-408C-8053-0FD61D34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44946-7019-475D-9392-28755E1F9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136484-D4C9-429F-8FBE-D4F5756E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14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3035FD-635B-4B75-AFB1-8563FAAE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A6683A-37F9-41B9-BE21-8D703F2F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DEF27-EFC5-425B-86A7-66F7AAFC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9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8D364-761E-4862-8178-116E4CAC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CED3E-3216-4ED0-A760-7DAEB1E30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B99E8-A30D-4061-B30A-8DFFFE4BB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0E402-F15F-44FD-83C3-27846BF1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0798E2-5C95-47D2-900C-B12CEF28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D2FACE-5369-4115-ACFD-3EC694DF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3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F887F-79A6-452A-AE6D-994C92FD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181D65-17E4-4B64-8491-EA041017E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90EFA5-E9A1-434D-A53F-CCBF5BB18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8FD28-B144-4C7F-A1EB-B41E897F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6351AB-B3B2-4D5D-BEB1-629AE3B6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39C1A4-0881-4AEE-9DD8-C4157B01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CB8B6B-46CD-4344-BAC5-6D7B6AEA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87F39A-C996-41A3-8064-A3EF8F6C8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C05C8-6CC2-447D-B252-8EF50C26B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7647E-867D-4BD8-9663-55BAF0B3FCED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7187C-017F-4FC7-9FEE-ABA1362F9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BD30-76ED-4B2B-858A-8FFBD8E98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59600-5C44-4D6C-8083-8566492FE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6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95A7EA3-C32D-46B5-85A9-2308FE8A7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3828" y="5695425"/>
            <a:ext cx="9144000" cy="104240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/>
              <a:t>20202861</a:t>
            </a:r>
          </a:p>
          <a:p>
            <a:pPr algn="r"/>
            <a:r>
              <a:rPr lang="ko-KR" altLang="en-US" sz="1800" dirty="0"/>
              <a:t>오승환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6AC9AA-9ADF-4D8B-A0F0-B28C34C1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65" y="1049383"/>
            <a:ext cx="9518469" cy="2379617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3D4168ED-6E49-48B6-B340-3746F43EC0A8}"/>
              </a:ext>
            </a:extLst>
          </p:cNvPr>
          <p:cNvSpPr txBox="1">
            <a:spLocks/>
          </p:cNvSpPr>
          <p:nvPr/>
        </p:nvSpPr>
        <p:spPr>
          <a:xfrm>
            <a:off x="1523999" y="3315808"/>
            <a:ext cx="9144000" cy="104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ko-KR" sz="2400" dirty="0"/>
              <a:t>『</a:t>
            </a:r>
            <a:r>
              <a:rPr lang="ko-KR" altLang="en-US" sz="2400" dirty="0"/>
              <a:t>웹프로그래밍 기말발표</a:t>
            </a:r>
            <a:r>
              <a:rPr lang="en-US" altLang="ko-KR" sz="2400" dirty="0"/>
              <a:t>』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5288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530" cy="84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90475-6537-4F39-97B3-B05908CA081E}"/>
              </a:ext>
            </a:extLst>
          </p:cNvPr>
          <p:cNvSpPr txBox="1"/>
          <p:nvPr/>
        </p:nvSpPr>
        <p:spPr>
          <a:xfrm>
            <a:off x="1132049" y="421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특징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F87CB-E121-4295-99FD-C232A499DC2C}"/>
              </a:ext>
            </a:extLst>
          </p:cNvPr>
          <p:cNvSpPr/>
          <p:nvPr/>
        </p:nvSpPr>
        <p:spPr>
          <a:xfrm>
            <a:off x="1132049" y="817363"/>
            <a:ext cx="9927902" cy="50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55AAA-6B1D-4112-AF5E-4BF50CD9B9F9}"/>
              </a:ext>
            </a:extLst>
          </p:cNvPr>
          <p:cNvSpPr txBox="1"/>
          <p:nvPr/>
        </p:nvSpPr>
        <p:spPr>
          <a:xfrm>
            <a:off x="5270291" y="105770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송금계좌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2592A-3574-449B-BCF9-024BBC35F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13" y="1689639"/>
            <a:ext cx="4656371" cy="47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530" cy="84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90475-6537-4F39-97B3-B05908CA081E}"/>
              </a:ext>
            </a:extLst>
          </p:cNvPr>
          <p:cNvSpPr txBox="1"/>
          <p:nvPr/>
        </p:nvSpPr>
        <p:spPr>
          <a:xfrm>
            <a:off x="1132049" y="421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특징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F87CB-E121-4295-99FD-C232A499DC2C}"/>
              </a:ext>
            </a:extLst>
          </p:cNvPr>
          <p:cNvSpPr/>
          <p:nvPr/>
        </p:nvSpPr>
        <p:spPr>
          <a:xfrm>
            <a:off x="1132049" y="817363"/>
            <a:ext cx="9927902" cy="50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55AAA-6B1D-4112-AF5E-4BF50CD9B9F9}"/>
              </a:ext>
            </a:extLst>
          </p:cNvPr>
          <p:cNvSpPr txBox="1"/>
          <p:nvPr/>
        </p:nvSpPr>
        <p:spPr>
          <a:xfrm>
            <a:off x="5270291" y="107705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거래요청 목록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02B60A2-C45A-4D8E-A796-A6F0081F8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48" y="1732837"/>
            <a:ext cx="9927901" cy="49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2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530" cy="84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90475-6537-4F39-97B3-B05908CA081E}"/>
              </a:ext>
            </a:extLst>
          </p:cNvPr>
          <p:cNvSpPr txBox="1"/>
          <p:nvPr/>
        </p:nvSpPr>
        <p:spPr>
          <a:xfrm>
            <a:off x="1132049" y="421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특징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F87CB-E121-4295-99FD-C232A499DC2C}"/>
              </a:ext>
            </a:extLst>
          </p:cNvPr>
          <p:cNvSpPr/>
          <p:nvPr/>
        </p:nvSpPr>
        <p:spPr>
          <a:xfrm>
            <a:off x="1132049" y="817363"/>
            <a:ext cx="9927902" cy="50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55AAA-6B1D-4112-AF5E-4BF50CD9B9F9}"/>
              </a:ext>
            </a:extLst>
          </p:cNvPr>
          <p:cNvSpPr txBox="1"/>
          <p:nvPr/>
        </p:nvSpPr>
        <p:spPr>
          <a:xfrm>
            <a:off x="4635366" y="1106799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거래승인 시 입금계좌 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E4920-2841-4AF9-8E6F-815E44CF3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26" y="1715233"/>
            <a:ext cx="9911964" cy="48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8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530" cy="84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90475-6537-4F39-97B3-B05908CA081E}"/>
              </a:ext>
            </a:extLst>
          </p:cNvPr>
          <p:cNvSpPr txBox="1"/>
          <p:nvPr/>
        </p:nvSpPr>
        <p:spPr>
          <a:xfrm>
            <a:off x="1132049" y="421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특징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F87CB-E121-4295-99FD-C232A499DC2C}"/>
              </a:ext>
            </a:extLst>
          </p:cNvPr>
          <p:cNvSpPr/>
          <p:nvPr/>
        </p:nvSpPr>
        <p:spPr>
          <a:xfrm>
            <a:off x="1132049" y="817363"/>
            <a:ext cx="9927902" cy="50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55AAA-6B1D-4112-AF5E-4BF50CD9B9F9}"/>
              </a:ext>
            </a:extLst>
          </p:cNvPr>
          <p:cNvSpPr txBox="1"/>
          <p:nvPr/>
        </p:nvSpPr>
        <p:spPr>
          <a:xfrm>
            <a:off x="5270293" y="101448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배송정보 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72CB0C-3490-40B0-80F2-92BE04CAF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49" y="1699686"/>
            <a:ext cx="9927902" cy="48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6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530" cy="84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90475-6537-4F39-97B3-B05908CA081E}"/>
              </a:ext>
            </a:extLst>
          </p:cNvPr>
          <p:cNvSpPr txBox="1"/>
          <p:nvPr/>
        </p:nvSpPr>
        <p:spPr>
          <a:xfrm>
            <a:off x="1132049" y="421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특징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F87CB-E121-4295-99FD-C232A499DC2C}"/>
              </a:ext>
            </a:extLst>
          </p:cNvPr>
          <p:cNvSpPr/>
          <p:nvPr/>
        </p:nvSpPr>
        <p:spPr>
          <a:xfrm>
            <a:off x="1132049" y="817363"/>
            <a:ext cx="9927902" cy="50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55AAA-6B1D-4112-AF5E-4BF50CD9B9F9}"/>
              </a:ext>
            </a:extLst>
          </p:cNvPr>
          <p:cNvSpPr txBox="1"/>
          <p:nvPr/>
        </p:nvSpPr>
        <p:spPr>
          <a:xfrm>
            <a:off x="5542001" y="1014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배송정보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05B32F-D6FB-48BC-B3E9-BCE56B845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49" y="1681502"/>
            <a:ext cx="9998015" cy="49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0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F17EC1-FD67-406B-8F18-458AD157B264}"/>
              </a:ext>
            </a:extLst>
          </p:cNvPr>
          <p:cNvSpPr txBox="1"/>
          <p:nvPr/>
        </p:nvSpPr>
        <p:spPr>
          <a:xfrm>
            <a:off x="1970890" y="1750006"/>
            <a:ext cx="4838056" cy="369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/>
              <a:t>1. </a:t>
            </a:r>
            <a:r>
              <a:rPr lang="ko-KR" altLang="en-US" sz="3200" dirty="0"/>
              <a:t>사이트 소개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2. </a:t>
            </a:r>
            <a:r>
              <a:rPr lang="ko-KR" altLang="en-US" sz="3200" dirty="0"/>
              <a:t>특징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en-US" altLang="ko-KR" sz="3200" dirty="0"/>
              <a:t>3. </a:t>
            </a:r>
            <a:r>
              <a:rPr lang="ko-KR" altLang="en-US" sz="3200" dirty="0"/>
              <a:t>시연</a:t>
            </a:r>
            <a:endParaRPr lang="en-US" altLang="ko-K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BC99E-7024-4E80-9EC3-91B5E985A204}"/>
              </a:ext>
            </a:extLst>
          </p:cNvPr>
          <p:cNvSpPr txBox="1"/>
          <p:nvPr/>
        </p:nvSpPr>
        <p:spPr>
          <a:xfrm>
            <a:off x="1365596" y="50470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목차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8EF76E-8D54-4D99-B73D-D91BF17C0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9403" cy="100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4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2025" cy="962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7199C-FCD2-43C0-AF34-5A6A901C07E8}"/>
              </a:ext>
            </a:extLst>
          </p:cNvPr>
          <p:cNvSpPr txBox="1"/>
          <p:nvPr/>
        </p:nvSpPr>
        <p:spPr>
          <a:xfrm>
            <a:off x="1581874" y="119155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+mj-lt"/>
              </a:rPr>
              <a:t>목차</a:t>
            </a:r>
            <a:endParaRPr lang="ko-KR" altLang="en-US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6DC76-CB2E-453D-9F64-6E7CBA18B3DD}"/>
              </a:ext>
            </a:extLst>
          </p:cNvPr>
          <p:cNvSpPr txBox="1"/>
          <p:nvPr/>
        </p:nvSpPr>
        <p:spPr>
          <a:xfrm>
            <a:off x="1581874" y="2219318"/>
            <a:ext cx="4838056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소개</a:t>
            </a:r>
            <a:endParaRPr lang="en-US" altLang="ko-KR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특징</a:t>
            </a:r>
            <a:endParaRPr lang="en-US" altLang="ko-KR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기능 시연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23016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530" cy="84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90475-6537-4F39-97B3-B05908CA081E}"/>
              </a:ext>
            </a:extLst>
          </p:cNvPr>
          <p:cNvSpPr txBox="1"/>
          <p:nvPr/>
        </p:nvSpPr>
        <p:spPr>
          <a:xfrm>
            <a:off x="1132049" y="421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F87CB-E121-4295-99FD-C232A499DC2C}"/>
              </a:ext>
            </a:extLst>
          </p:cNvPr>
          <p:cNvSpPr/>
          <p:nvPr/>
        </p:nvSpPr>
        <p:spPr>
          <a:xfrm>
            <a:off x="1132049" y="817363"/>
            <a:ext cx="9927902" cy="50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13077-2FB2-4A26-BCCA-3064FBA1741E}"/>
              </a:ext>
            </a:extLst>
          </p:cNvPr>
          <p:cNvSpPr txBox="1"/>
          <p:nvPr/>
        </p:nvSpPr>
        <p:spPr>
          <a:xfrm>
            <a:off x="2291112" y="3198167"/>
            <a:ext cx="760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국내에서 </a:t>
            </a:r>
            <a:r>
              <a:rPr lang="ko-KR" altLang="en-US" sz="2400" dirty="0">
                <a:solidFill>
                  <a:srgbClr val="FF0000"/>
                </a:solidFill>
              </a:rPr>
              <a:t>온라인 음반 중고거래</a:t>
            </a:r>
            <a:r>
              <a:rPr lang="ko-KR" altLang="en-US" sz="2400" dirty="0"/>
              <a:t>가 가능한 사이트 개발</a:t>
            </a:r>
          </a:p>
        </p:txBody>
      </p:sp>
    </p:spTree>
    <p:extLst>
      <p:ext uri="{BB962C8B-B14F-4D97-AF65-F5344CB8AC3E}">
        <p14:creationId xmlns:p14="http://schemas.microsoft.com/office/powerpoint/2010/main" val="396550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530" cy="84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90475-6537-4F39-97B3-B05908CA081E}"/>
              </a:ext>
            </a:extLst>
          </p:cNvPr>
          <p:cNvSpPr txBox="1"/>
          <p:nvPr/>
        </p:nvSpPr>
        <p:spPr>
          <a:xfrm>
            <a:off x="1132049" y="421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F87CB-E121-4295-99FD-C232A499DC2C}"/>
              </a:ext>
            </a:extLst>
          </p:cNvPr>
          <p:cNvSpPr/>
          <p:nvPr/>
        </p:nvSpPr>
        <p:spPr>
          <a:xfrm>
            <a:off x="1132049" y="817363"/>
            <a:ext cx="9927902" cy="50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444C9-FAFA-4BEA-88D3-6E21E7A16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5" y="1323986"/>
            <a:ext cx="7192514" cy="40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9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530" cy="84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90475-6537-4F39-97B3-B05908CA081E}"/>
              </a:ext>
            </a:extLst>
          </p:cNvPr>
          <p:cNvSpPr txBox="1"/>
          <p:nvPr/>
        </p:nvSpPr>
        <p:spPr>
          <a:xfrm>
            <a:off x="1132049" y="421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F87CB-E121-4295-99FD-C232A499DC2C}"/>
              </a:ext>
            </a:extLst>
          </p:cNvPr>
          <p:cNvSpPr/>
          <p:nvPr/>
        </p:nvSpPr>
        <p:spPr>
          <a:xfrm>
            <a:off x="1132049" y="817363"/>
            <a:ext cx="9927902" cy="50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444C9-FAFA-4BEA-88D3-6E21E7A16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5" y="1323986"/>
            <a:ext cx="7192514" cy="40457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21BCCB-5CBE-4CBE-8509-56A34AE23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86" y="2559686"/>
            <a:ext cx="6021238" cy="33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530" cy="84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90475-6537-4F39-97B3-B05908CA081E}"/>
              </a:ext>
            </a:extLst>
          </p:cNvPr>
          <p:cNvSpPr txBox="1"/>
          <p:nvPr/>
        </p:nvSpPr>
        <p:spPr>
          <a:xfrm>
            <a:off x="1132049" y="421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F87CB-E121-4295-99FD-C232A499DC2C}"/>
              </a:ext>
            </a:extLst>
          </p:cNvPr>
          <p:cNvSpPr/>
          <p:nvPr/>
        </p:nvSpPr>
        <p:spPr>
          <a:xfrm>
            <a:off x="1132049" y="817363"/>
            <a:ext cx="9927902" cy="50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444C9-FAFA-4BEA-88D3-6E21E7A16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5" y="1323986"/>
            <a:ext cx="7192514" cy="40457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21BCCB-5CBE-4CBE-8509-56A34AE23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86" y="2559686"/>
            <a:ext cx="6021238" cy="33869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0F517-9648-4EBC-8D9D-33BC9627D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70" y="3514523"/>
            <a:ext cx="5495026" cy="30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70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530" cy="84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90475-6537-4F39-97B3-B05908CA081E}"/>
              </a:ext>
            </a:extLst>
          </p:cNvPr>
          <p:cNvSpPr txBox="1"/>
          <p:nvPr/>
        </p:nvSpPr>
        <p:spPr>
          <a:xfrm>
            <a:off x="1132049" y="421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특징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F87CB-E121-4295-99FD-C232A499DC2C}"/>
              </a:ext>
            </a:extLst>
          </p:cNvPr>
          <p:cNvSpPr/>
          <p:nvPr/>
        </p:nvSpPr>
        <p:spPr>
          <a:xfrm>
            <a:off x="1132049" y="817363"/>
            <a:ext cx="9927902" cy="50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96B49CB-40E5-4605-A7F2-B1985ABD4BB5}"/>
              </a:ext>
            </a:extLst>
          </p:cNvPr>
          <p:cNvGrpSpPr/>
          <p:nvPr/>
        </p:nvGrpSpPr>
        <p:grpSpPr>
          <a:xfrm>
            <a:off x="1447843" y="2422711"/>
            <a:ext cx="2084225" cy="2184578"/>
            <a:chOff x="1364445" y="2512402"/>
            <a:chExt cx="2084225" cy="218457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3A31EEC-58EE-45A9-8025-08E1FDDC3FAC}"/>
                </a:ext>
              </a:extLst>
            </p:cNvPr>
            <p:cNvGrpSpPr/>
            <p:nvPr/>
          </p:nvGrpSpPr>
          <p:grpSpPr>
            <a:xfrm>
              <a:off x="1364445" y="2513202"/>
              <a:ext cx="2084225" cy="2183778"/>
              <a:chOff x="1381292" y="2534916"/>
              <a:chExt cx="2084225" cy="2183778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992F4F8-8C9F-46FB-B66D-68E644AE2780}"/>
                  </a:ext>
                </a:extLst>
              </p:cNvPr>
              <p:cNvSpPr txBox="1"/>
              <p:nvPr/>
            </p:nvSpPr>
            <p:spPr>
              <a:xfrm>
                <a:off x="1381292" y="3017907"/>
                <a:ext cx="2084225" cy="170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VINYL (LP,EP)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CASETTE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ARTIST GOODS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AB9FE4-3748-43EF-97AB-2C47C6EFE506}"/>
                  </a:ext>
                </a:extLst>
              </p:cNvPr>
              <p:cNvSpPr txBox="1"/>
              <p:nvPr/>
            </p:nvSpPr>
            <p:spPr>
              <a:xfrm>
                <a:off x="1703783" y="2534916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상품 카테고리</a:t>
                </a:r>
                <a:endParaRPr lang="en-US" altLang="ko-KR" b="1" dirty="0"/>
              </a:p>
            </p:txBody>
          </p:sp>
        </p:grpSp>
        <p:pic>
          <p:nvPicPr>
            <p:cNvPr id="43" name="그래픽 42" descr="목록 윤곽선">
              <a:extLst>
                <a:ext uri="{FF2B5EF4-FFF2-40B4-BE49-F238E27FC236}">
                  <a16:creationId xmlns:a16="http://schemas.microsoft.com/office/drawing/2014/main" id="{AD23A188-6CDB-4D0F-AA4B-BAE9C5C56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64445" y="2512402"/>
              <a:ext cx="369332" cy="369332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B194621-9E31-4257-A487-F647CE4A6D8D}"/>
              </a:ext>
            </a:extLst>
          </p:cNvPr>
          <p:cNvGrpSpPr/>
          <p:nvPr/>
        </p:nvGrpSpPr>
        <p:grpSpPr>
          <a:xfrm>
            <a:off x="5609112" y="2001725"/>
            <a:ext cx="4364749" cy="3246655"/>
            <a:chOff x="6096000" y="1879013"/>
            <a:chExt cx="4364749" cy="3246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EC8C57-CBBB-42C8-BBB7-06A18C03D685}"/>
                </a:ext>
              </a:extLst>
            </p:cNvPr>
            <p:cNvSpPr txBox="1"/>
            <p:nvPr/>
          </p:nvSpPr>
          <p:spPr>
            <a:xfrm>
              <a:off x="6401429" y="2518445"/>
              <a:ext cx="882653" cy="36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판매자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EAE280-641F-45C9-816D-45F93C650422}"/>
                </a:ext>
              </a:extLst>
            </p:cNvPr>
            <p:cNvSpPr txBox="1"/>
            <p:nvPr/>
          </p:nvSpPr>
          <p:spPr>
            <a:xfrm>
              <a:off x="9272549" y="2518445"/>
              <a:ext cx="882653" cy="36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구매자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A55AAA-6B1D-4112-AF5E-4BF50CD9B9F9}"/>
                </a:ext>
              </a:extLst>
            </p:cNvPr>
            <p:cNvSpPr txBox="1"/>
            <p:nvPr/>
          </p:nvSpPr>
          <p:spPr>
            <a:xfrm>
              <a:off x="7894482" y="1931873"/>
              <a:ext cx="1120413" cy="36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거래구조</a:t>
              </a:r>
            </a:p>
          </p:txBody>
        </p:sp>
        <p:pic>
          <p:nvPicPr>
            <p:cNvPr id="15" name="그래픽 14" descr="사람들과 함께 사이클링  윤곽선">
              <a:extLst>
                <a:ext uri="{FF2B5EF4-FFF2-40B4-BE49-F238E27FC236}">
                  <a16:creationId xmlns:a16="http://schemas.microsoft.com/office/drawing/2014/main" id="{99D6AD0C-7101-415E-8FB0-43AC65C1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83908" y="1879013"/>
              <a:ext cx="455374" cy="44885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D35E2B-3ECA-4CCD-8CA9-F70A5506B6A5}"/>
                </a:ext>
              </a:extLst>
            </p:cNvPr>
            <p:cNvSpPr txBox="1"/>
            <p:nvPr/>
          </p:nvSpPr>
          <p:spPr>
            <a:xfrm>
              <a:off x="9210135" y="288657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구매요청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9558C0-1967-49BF-B38F-2B835770A2FA}"/>
                </a:ext>
              </a:extLst>
            </p:cNvPr>
            <p:cNvSpPr txBox="1"/>
            <p:nvPr/>
          </p:nvSpPr>
          <p:spPr>
            <a:xfrm>
              <a:off x="6545236" y="2886571"/>
              <a:ext cx="5950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승인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AAA0F4-073C-49E7-99C7-B2F04AF6805A}"/>
                </a:ext>
              </a:extLst>
            </p:cNvPr>
            <p:cNvSpPr txBox="1"/>
            <p:nvPr/>
          </p:nvSpPr>
          <p:spPr>
            <a:xfrm>
              <a:off x="6096000" y="347285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입금계좌 입력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811F98-D17F-48EB-A206-969A4C6AF86D}"/>
                </a:ext>
              </a:extLst>
            </p:cNvPr>
            <p:cNvSpPr txBox="1"/>
            <p:nvPr/>
          </p:nvSpPr>
          <p:spPr>
            <a:xfrm>
              <a:off x="9415319" y="347659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송금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EB4995-49E0-44F3-8F88-5211E40DD772}"/>
                </a:ext>
              </a:extLst>
            </p:cNvPr>
            <p:cNvSpPr txBox="1"/>
            <p:nvPr/>
          </p:nvSpPr>
          <p:spPr>
            <a:xfrm>
              <a:off x="8972841" y="4056399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배송주소 입력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CA6DE6-8F1C-4955-A742-B135C67564E5}"/>
                </a:ext>
              </a:extLst>
            </p:cNvPr>
            <p:cNvSpPr txBox="1"/>
            <p:nvPr/>
          </p:nvSpPr>
          <p:spPr>
            <a:xfrm>
              <a:off x="6545236" y="4059136"/>
              <a:ext cx="5950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배송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72496E-1A71-4A02-89E5-4A9FB53E37AA}"/>
                </a:ext>
              </a:extLst>
            </p:cNvPr>
            <p:cNvSpPr txBox="1"/>
            <p:nvPr/>
          </p:nvSpPr>
          <p:spPr>
            <a:xfrm>
              <a:off x="9174066" y="4787114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상품 수령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9273911-EF3E-4276-95E8-575BB9E4FC9F}"/>
                </a:ext>
              </a:extLst>
            </p:cNvPr>
            <p:cNvCxnSpPr>
              <a:stCxn id="27" idx="1"/>
              <a:endCxn id="28" idx="3"/>
            </p:cNvCxnSpPr>
            <p:nvPr/>
          </p:nvCxnSpPr>
          <p:spPr>
            <a:xfrm flipH="1">
              <a:off x="7140272" y="3055848"/>
              <a:ext cx="20698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E50DC54-145A-4A86-BDD1-EC4C493C28F3}"/>
                </a:ext>
              </a:extLst>
            </p:cNvPr>
            <p:cNvCxnSpPr>
              <a:stCxn id="28" idx="2"/>
              <a:endCxn id="29" idx="0"/>
            </p:cNvCxnSpPr>
            <p:nvPr/>
          </p:nvCxnSpPr>
          <p:spPr>
            <a:xfrm flipH="1">
              <a:off x="6839954" y="3225125"/>
              <a:ext cx="2800" cy="2477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6D838EF-DC2A-432A-BA9F-F6D7115392BB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>
              <a:off x="7583908" y="3642131"/>
              <a:ext cx="1831411" cy="37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9B030DD-90F1-4918-9796-ED676CCAB601}"/>
                </a:ext>
              </a:extLst>
            </p:cNvPr>
            <p:cNvCxnSpPr>
              <a:stCxn id="30" idx="2"/>
              <a:endCxn id="33" idx="0"/>
            </p:cNvCxnSpPr>
            <p:nvPr/>
          </p:nvCxnSpPr>
          <p:spPr>
            <a:xfrm>
              <a:off x="9712837" y="3815146"/>
              <a:ext cx="3958" cy="2412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38A17CBC-D164-446E-AF67-EC2E1D9AC57F}"/>
                </a:ext>
              </a:extLst>
            </p:cNvPr>
            <p:cNvCxnSpPr>
              <a:stCxn id="33" idx="1"/>
              <a:endCxn id="34" idx="3"/>
            </p:cNvCxnSpPr>
            <p:nvPr/>
          </p:nvCxnSpPr>
          <p:spPr>
            <a:xfrm flipH="1">
              <a:off x="7140272" y="4225676"/>
              <a:ext cx="1832569" cy="27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74E467B-EF9A-4FD5-83B2-688D1690D3BE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842754" y="4397690"/>
              <a:ext cx="0" cy="5587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A2E05437-4006-4909-B150-B04B05F1D243}"/>
                </a:ext>
              </a:extLst>
            </p:cNvPr>
            <p:cNvCxnSpPr>
              <a:endCxn id="35" idx="1"/>
            </p:cNvCxnSpPr>
            <p:nvPr/>
          </p:nvCxnSpPr>
          <p:spPr>
            <a:xfrm>
              <a:off x="6839954" y="4956391"/>
              <a:ext cx="23341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700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266B95-EAA7-41DA-928A-A1ECCB87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2530" cy="84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90475-6537-4F39-97B3-B05908CA081E}"/>
              </a:ext>
            </a:extLst>
          </p:cNvPr>
          <p:cNvSpPr txBox="1"/>
          <p:nvPr/>
        </p:nvSpPr>
        <p:spPr>
          <a:xfrm>
            <a:off x="1132049" y="421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특징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FF87CB-E121-4295-99FD-C232A499DC2C}"/>
              </a:ext>
            </a:extLst>
          </p:cNvPr>
          <p:cNvSpPr/>
          <p:nvPr/>
        </p:nvSpPr>
        <p:spPr>
          <a:xfrm>
            <a:off x="1132049" y="817363"/>
            <a:ext cx="9927902" cy="503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B194621-9E31-4257-A487-F647CE4A6D8D}"/>
              </a:ext>
            </a:extLst>
          </p:cNvPr>
          <p:cNvGrpSpPr/>
          <p:nvPr/>
        </p:nvGrpSpPr>
        <p:grpSpPr>
          <a:xfrm>
            <a:off x="3526972" y="2001725"/>
            <a:ext cx="4364749" cy="3246655"/>
            <a:chOff x="6096000" y="1879013"/>
            <a:chExt cx="4364749" cy="32466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EC8C57-CBBB-42C8-BBB7-06A18C03D685}"/>
                </a:ext>
              </a:extLst>
            </p:cNvPr>
            <p:cNvSpPr txBox="1"/>
            <p:nvPr/>
          </p:nvSpPr>
          <p:spPr>
            <a:xfrm>
              <a:off x="6401429" y="2518445"/>
              <a:ext cx="882653" cy="36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판매자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EAE280-641F-45C9-816D-45F93C650422}"/>
                </a:ext>
              </a:extLst>
            </p:cNvPr>
            <p:cNvSpPr txBox="1"/>
            <p:nvPr/>
          </p:nvSpPr>
          <p:spPr>
            <a:xfrm>
              <a:off x="9272549" y="2518445"/>
              <a:ext cx="882653" cy="36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구매자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A55AAA-6B1D-4112-AF5E-4BF50CD9B9F9}"/>
                </a:ext>
              </a:extLst>
            </p:cNvPr>
            <p:cNvSpPr txBox="1"/>
            <p:nvPr/>
          </p:nvSpPr>
          <p:spPr>
            <a:xfrm>
              <a:off x="7894482" y="1931873"/>
              <a:ext cx="1120413" cy="368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거래구조</a:t>
              </a:r>
            </a:p>
          </p:txBody>
        </p:sp>
        <p:pic>
          <p:nvPicPr>
            <p:cNvPr id="15" name="그래픽 14" descr="사람들과 함께 사이클링  윤곽선">
              <a:extLst>
                <a:ext uri="{FF2B5EF4-FFF2-40B4-BE49-F238E27FC236}">
                  <a16:creationId xmlns:a16="http://schemas.microsoft.com/office/drawing/2014/main" id="{99D6AD0C-7101-415E-8FB0-43AC65C1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83908" y="1879013"/>
              <a:ext cx="455374" cy="44885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D35E2B-3ECA-4CCD-8CA9-F70A5506B6A5}"/>
                </a:ext>
              </a:extLst>
            </p:cNvPr>
            <p:cNvSpPr txBox="1"/>
            <p:nvPr/>
          </p:nvSpPr>
          <p:spPr>
            <a:xfrm>
              <a:off x="9210135" y="288657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구매요청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9558C0-1967-49BF-B38F-2B835770A2FA}"/>
                </a:ext>
              </a:extLst>
            </p:cNvPr>
            <p:cNvSpPr txBox="1"/>
            <p:nvPr/>
          </p:nvSpPr>
          <p:spPr>
            <a:xfrm>
              <a:off x="6545236" y="2886571"/>
              <a:ext cx="5950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승인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AAA0F4-073C-49E7-99C7-B2F04AF6805A}"/>
                </a:ext>
              </a:extLst>
            </p:cNvPr>
            <p:cNvSpPr txBox="1"/>
            <p:nvPr/>
          </p:nvSpPr>
          <p:spPr>
            <a:xfrm>
              <a:off x="6096000" y="347285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입금계좌 입력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811F98-D17F-48EB-A206-969A4C6AF86D}"/>
                </a:ext>
              </a:extLst>
            </p:cNvPr>
            <p:cNvSpPr txBox="1"/>
            <p:nvPr/>
          </p:nvSpPr>
          <p:spPr>
            <a:xfrm>
              <a:off x="9415319" y="347659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송금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EB4995-49E0-44F3-8F88-5211E40DD772}"/>
                </a:ext>
              </a:extLst>
            </p:cNvPr>
            <p:cNvSpPr txBox="1"/>
            <p:nvPr/>
          </p:nvSpPr>
          <p:spPr>
            <a:xfrm>
              <a:off x="8972841" y="4056399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배송주소 입력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CA6DE6-8F1C-4955-A742-B135C67564E5}"/>
                </a:ext>
              </a:extLst>
            </p:cNvPr>
            <p:cNvSpPr txBox="1"/>
            <p:nvPr/>
          </p:nvSpPr>
          <p:spPr>
            <a:xfrm>
              <a:off x="6545236" y="4059136"/>
              <a:ext cx="5950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배송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72496E-1A71-4A02-89E5-4A9FB53E37AA}"/>
                </a:ext>
              </a:extLst>
            </p:cNvPr>
            <p:cNvSpPr txBox="1"/>
            <p:nvPr/>
          </p:nvSpPr>
          <p:spPr>
            <a:xfrm>
              <a:off x="9174066" y="4787114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상품 수령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9273911-EF3E-4276-95E8-575BB9E4FC9F}"/>
                </a:ext>
              </a:extLst>
            </p:cNvPr>
            <p:cNvCxnSpPr>
              <a:stCxn id="27" idx="1"/>
              <a:endCxn id="28" idx="3"/>
            </p:cNvCxnSpPr>
            <p:nvPr/>
          </p:nvCxnSpPr>
          <p:spPr>
            <a:xfrm flipH="1">
              <a:off x="7140272" y="3055848"/>
              <a:ext cx="20698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E50DC54-145A-4A86-BDD1-EC4C493C28F3}"/>
                </a:ext>
              </a:extLst>
            </p:cNvPr>
            <p:cNvCxnSpPr>
              <a:stCxn id="28" idx="2"/>
              <a:endCxn id="29" idx="0"/>
            </p:cNvCxnSpPr>
            <p:nvPr/>
          </p:nvCxnSpPr>
          <p:spPr>
            <a:xfrm flipH="1">
              <a:off x="6839954" y="3225125"/>
              <a:ext cx="2800" cy="2477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6D838EF-DC2A-432A-BA9F-F6D7115392BB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>
              <a:off x="7583908" y="3642131"/>
              <a:ext cx="1831411" cy="37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9B030DD-90F1-4918-9796-ED676CCAB601}"/>
                </a:ext>
              </a:extLst>
            </p:cNvPr>
            <p:cNvCxnSpPr>
              <a:stCxn id="30" idx="2"/>
              <a:endCxn id="33" idx="0"/>
            </p:cNvCxnSpPr>
            <p:nvPr/>
          </p:nvCxnSpPr>
          <p:spPr>
            <a:xfrm>
              <a:off x="9712837" y="3815146"/>
              <a:ext cx="3958" cy="2412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38A17CBC-D164-446E-AF67-EC2E1D9AC57F}"/>
                </a:ext>
              </a:extLst>
            </p:cNvPr>
            <p:cNvCxnSpPr>
              <a:stCxn id="33" idx="1"/>
              <a:endCxn id="34" idx="3"/>
            </p:cNvCxnSpPr>
            <p:nvPr/>
          </p:nvCxnSpPr>
          <p:spPr>
            <a:xfrm flipH="1">
              <a:off x="7140272" y="4225676"/>
              <a:ext cx="1832569" cy="27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74E467B-EF9A-4FD5-83B2-688D1690D3BE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842754" y="4397690"/>
              <a:ext cx="0" cy="5587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A2E05437-4006-4909-B150-B04B05F1D243}"/>
                </a:ext>
              </a:extLst>
            </p:cNvPr>
            <p:cNvCxnSpPr>
              <a:endCxn id="35" idx="1"/>
            </p:cNvCxnSpPr>
            <p:nvPr/>
          </p:nvCxnSpPr>
          <p:spPr>
            <a:xfrm>
              <a:off x="6839954" y="4956391"/>
              <a:ext cx="23341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426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89</Words>
  <Application>Microsoft Office PowerPoint</Application>
  <PresentationFormat>와이드스크린</PresentationFormat>
  <Paragraphs>55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오승환</dc:creator>
  <cp:lastModifiedBy>오승환</cp:lastModifiedBy>
  <cp:revision>1</cp:revision>
  <dcterms:created xsi:type="dcterms:W3CDTF">2021-12-14T17:38:08Z</dcterms:created>
  <dcterms:modified xsi:type="dcterms:W3CDTF">2021-12-14T18:36:34Z</dcterms:modified>
</cp:coreProperties>
</file>